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CD61-06E9-BA44-B21A-9C677B2E6B4F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C2E2-9C5D-9240-9D58-685DE09C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16. </a:t>
            </a:r>
            <a:r>
              <a:rPr lang="en-US" b="1" i="1" dirty="0" err="1" smtClean="0"/>
              <a:t>Eruca</a:t>
            </a:r>
            <a:r>
              <a:rPr lang="en-US" b="1" i="1" dirty="0" smtClean="0"/>
              <a:t> </a:t>
            </a:r>
            <a:r>
              <a:rPr lang="en-US" b="1" i="1" dirty="0" err="1" smtClean="0"/>
              <a:t>vesicaria</a:t>
            </a:r>
            <a:r>
              <a:rPr lang="en-US" b="1" i="1" dirty="0" smtClean="0"/>
              <a:t> </a:t>
            </a:r>
            <a:r>
              <a:rPr lang="en-US" b="1" i="0" dirty="0" smtClean="0"/>
              <a:t>(L.)  </a:t>
            </a:r>
            <a:r>
              <a:rPr lang="en-US" b="0" i="0" dirty="0" smtClean="0"/>
              <a:t>A</a:t>
            </a:r>
            <a:r>
              <a:rPr lang="en-US" dirty="0" smtClean="0"/>
              <a:t>rugula, leaf surface showing vascular pattern, 4X.  Note vein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17. Arugula.</a:t>
            </a:r>
            <a:r>
              <a:rPr lang="en-US" baseline="0" dirty="0" smtClean="0"/>
              <a:t>  Leaf surface, 10X.  Note vascular vein (between arrows)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18. Arugula. Epidermis of leaf,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  Note stomata (arrows)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19. Asparagus.</a:t>
            </a:r>
            <a:r>
              <a:rPr lang="en-US" baseline="0" dirty="0" smtClean="0"/>
              <a:t> </a:t>
            </a:r>
            <a:r>
              <a:rPr lang="en-US" dirty="0" smtClean="0"/>
              <a:t> Epidermal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C8DD-1FC3-284E-8CA2-19BAF11E88CD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24D5-9680-9141-8112-AEC89B07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Arugula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39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ugula 10X B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gula ve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226682" y="1478307"/>
            <a:ext cx="0" cy="582995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76875" y="0"/>
            <a:ext cx="249807" cy="582996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5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ugula epidermis saf 25X 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453529" y="2569882"/>
            <a:ext cx="298824" cy="328706"/>
          </a:xfrm>
          <a:prstGeom prst="line">
            <a:avLst/>
          </a:prstGeom>
          <a:ln w="762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840753" y="1452282"/>
            <a:ext cx="298824" cy="328706"/>
          </a:xfrm>
          <a:prstGeom prst="line">
            <a:avLst/>
          </a:prstGeom>
          <a:ln w="762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668870" y="3200400"/>
            <a:ext cx="298824" cy="328706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3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aragus epidermis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Macintosh PowerPoint</Application>
  <PresentationFormat>On-screen Show 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2016-02-05T16:53:12Z</dcterms:created>
  <dcterms:modified xsi:type="dcterms:W3CDTF">2016-02-05T16:54:11Z</dcterms:modified>
</cp:coreProperties>
</file>